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2d4fafc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2d4fafc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2d4fafc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e2d4fafc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2d4fafc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2d4fafc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2d4fafc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2d4fafc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e2d4fafc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e2d4fafc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2d4fafc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2d4fafc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2d4fafc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2d4fafc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Holberton Hijinks	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Kirby Yu, Helena Hald, and Leny Pan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175" y="1567550"/>
            <a:ext cx="1141300" cy="209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142" y="3607825"/>
            <a:ext cx="3300500" cy="1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554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Holberton Hijinks -- a local all-organic non-GMO Create Your Own Adventure website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67552"/>
            <a:ext cx="6691169" cy="357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675" y="1567550"/>
            <a:ext cx="1359325" cy="204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5084225" y="590525"/>
            <a:ext cx="40599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story of </a:t>
            </a:r>
            <a:r>
              <a:rPr b="1" lang="en"/>
              <a:t>Drama,</a:t>
            </a:r>
            <a:r>
              <a:rPr lang="en"/>
              <a:t> </a:t>
            </a:r>
            <a:r>
              <a:rPr b="1" lang="en"/>
              <a:t>Danger, </a:t>
            </a:r>
            <a:r>
              <a:rPr lang="en"/>
              <a:t>and</a:t>
            </a:r>
            <a:r>
              <a:rPr b="1" lang="en"/>
              <a:t> Devotion.</a:t>
            </a:r>
            <a:endParaRPr b="1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647075"/>
            <a:ext cx="4436900" cy="24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399" y="1910225"/>
            <a:ext cx="2802275" cy="32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975" y="590525"/>
            <a:ext cx="2742075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4550" y="2181880"/>
            <a:ext cx="2742075" cy="194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87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Learning Experience	</a:t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58975" y="1551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While working on this project, we learned how: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 efficiently link to pages within the site and use locally stored images.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 collaborate on a Github repository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 use a bootstrap template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</a:t>
            </a:r>
            <a:r>
              <a:rPr lang="en" sz="1800"/>
              <a:t>hy more people don’t make choose-your-own-adventures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Struggling Experience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Semicolons and quotation marks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Keeping track of files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Many github conflicts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layout -- homepage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6691175" y="1815150"/>
            <a:ext cx="2481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Home, About, and Misc. tabs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7552"/>
            <a:ext cx="6691169" cy="357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layout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5633850" y="1666600"/>
            <a:ext cx="316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HTML text and image placement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Javascript button links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CSS styling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Centered elements and div styling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100+ pages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750" y="1666600"/>
            <a:ext cx="5588539" cy="36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additions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functions, like minigames or something with javascript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directory menu with all the paths listed in a tree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more sophisticated design so that all the pages could have more </a:t>
            </a:r>
            <a:r>
              <a:rPr lang="en"/>
              <a:t>pizazz</a:t>
            </a:r>
            <a:r>
              <a:rPr lang="en"/>
              <a:t>, as we started with a rather plain design and it was a lot of work to replace it on every page.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